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57" r:id="rId4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0C92"/>
    <a:srgbClr val="5B0C86"/>
    <a:srgbClr val="4E0C72"/>
    <a:srgbClr val="4B0087"/>
    <a:srgbClr val="3A2B6C"/>
    <a:srgbClr val="169A92"/>
    <a:srgbClr val="EAE9EA"/>
    <a:srgbClr val="16978F"/>
    <a:srgbClr val="151513"/>
    <a:srgbClr val="2121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44"/>
    <p:restoredTop sz="94501"/>
  </p:normalViewPr>
  <p:slideViewPr>
    <p:cSldViewPr snapToObjects="1">
      <p:cViewPr>
        <p:scale>
          <a:sx n="134" d="100"/>
          <a:sy n="134" d="100"/>
        </p:scale>
        <p:origin x="-632" y="-192"/>
      </p:cViewPr>
      <p:guideLst>
        <p:guide orient="horz" pos="4124"/>
        <p:guide orient="horz" pos="423"/>
        <p:guide orient="horz" pos="838"/>
        <p:guide pos="294"/>
        <p:guide pos="3852"/>
        <p:guide pos="74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FAAD8-D684-8040-90F9-44CC1B78384E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EE05B-BC34-BF47-88FB-D6BB1971A291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3544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EE05B-BC34-BF47-88FB-D6BB1971A291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4733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84776F1-0D3E-3247-9BCA-58C95D272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ED20183D-6A8D-794D-A982-3F3B287526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0508C14E-574D-C748-8248-7F3836A74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E74AFC6-9280-4E4A-BB1B-DC3BC3CF5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C1A8334-FC4C-C243-8C77-A7F84C5F7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1787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481FFF1-3C5A-6B47-A7CF-18FA9459E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A1489B9B-EEAB-884C-8B44-9F4E667664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0E86139B-6171-ED40-A17E-D72817C7D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588C933-07F1-9942-8D5E-F38B122ED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564938C-0264-C24E-8FE5-0A22B35F0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123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5994EB1E-596C-924F-9B0A-2815C22528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25B5B5CB-A858-504F-95A3-101143EE73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04BC514-8571-D843-8195-B8E53B11F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EF12C3C5-CA0E-5B4C-8144-2402D6BA5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7AF40EA-AE54-CF46-905B-59B2AF704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628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85E3192-BE8C-484D-A673-D9442253E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C435BA2-90A4-AA40-A5BC-6B3F2AD6C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5C0AAB67-D85A-9344-8F2E-98321128D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8E65B18-319D-3D45-8B3C-0745F69BF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94BE0C6-9B8B-B94C-AD15-0E3C8ED99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1311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3FC5B40-2BCC-3443-828A-A03ADC84F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073DEB9C-E866-8447-84A1-E076D684CA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5DA27C4-7421-B943-9912-5FDA2159F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4E2F4D5-C99B-7345-A6DF-F538D1115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755DA69-923F-1D46-B193-CAA9CED7A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0210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54C1A60-D0F4-F444-9566-DD94EAAF5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02BE680-3D9A-044C-ADD1-01110E633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CDD80972-30D0-104D-83DC-A22B465708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C9BAEAA4-1F00-344F-88D2-E8196E930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425A8FF5-23CE-4441-A77A-BFECB01FE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6D1D7E65-DA06-D84C-ABE8-CC19D8E6B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106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CF7ABAB-B101-CA48-81FD-83EA98D7D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64273750-51D1-8545-A806-911A7A597F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CF3AEAD0-C3F2-1143-9C67-66B7D12907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B85675EF-50A8-7C40-8E7C-961BE2D7F7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7CA37BEC-A535-B44B-A6F3-0EED1CFC54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0098329E-C0BD-8446-BF0E-6E8C4A2AA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82375945-9654-9B4B-9205-DDB72C1DF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78B8C482-E05C-694B-B8C7-19784E5CF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0926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2DD7C31-2FC1-ED48-A0DC-311FCBA25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09EAD5FE-5B14-9B4F-A36B-72CBC1AD1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D1EA0F83-C282-E248-B542-F59125688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F6BEDDA-5D59-624E-8690-FBA16D43A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7171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6D1AC881-71C2-8249-8226-EF7A37B111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39050" y="0"/>
            <a:ext cx="4552950" cy="6858000"/>
          </a:xfrm>
          <a:prstGeom prst="rect">
            <a:avLst/>
          </a:prstGeom>
        </p:spPr>
      </p:pic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xmlns="" id="{E2B20BCD-FCFF-A048-B7FC-07774F0F04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3028" y="1777440"/>
            <a:ext cx="4727801" cy="4475162"/>
          </a:xfrm>
          <a:prstGeom prst="ellipse">
            <a:avLst/>
          </a:prstGeom>
        </p:spPr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7460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8B459A5-40B6-004E-A103-007E9B952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101A328-89A0-F843-8751-EEAD96D0B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F548E93E-A8D9-8049-BF21-7EAA240A47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118985D6-46AF-D642-9757-AED70C91E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056C6A88-D33A-2C48-BE77-6134E1D0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01FBB900-2C13-964E-AFAB-1E972E06B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5816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A3CF8CA-AE4C-BB49-A33C-96ECF38C9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51BC5027-20AC-D14C-BF44-8042B64872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566A5958-1EED-634C-A68C-30F231BEA2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286F31BE-F9EF-D54F-B563-93CBC59F5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35195F12-B7B2-B549-81CF-ED90F46F4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6A898EA5-9966-FC48-89EA-AE9CE4C7C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8365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62BF70BD-B9C5-5546-BBF0-5025F039A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B7287A6F-8873-EE40-BC02-F87ED935F5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5D6EC96F-8805-5E4D-8CDE-82BDCEDC4B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5BD199A-E847-A842-9D77-9165C0FBCC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8ECB519-F6EF-634A-8935-B035C9751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9055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0C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4700"/>
            <a:ext cx="5930900" cy="608330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6452" y="911745"/>
            <a:ext cx="4597400" cy="990600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6452" y="2132980"/>
            <a:ext cx="4368800" cy="215900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6452" y="2750136"/>
            <a:ext cx="4910108" cy="894888"/>
          </a:xfrm>
          <a:prstGeom prst="rect">
            <a:avLst/>
          </a:prstGeom>
        </p:spPr>
      </p:pic>
      <p:pic>
        <p:nvPicPr>
          <p:cNvPr id="4" name="Imagen 3" descr="logo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384" y="5722511"/>
            <a:ext cx="4311096" cy="79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246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0C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5930900" cy="608330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6226452" y="3143892"/>
            <a:ext cx="1839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EQUIPO INN</a:t>
            </a:r>
            <a:r>
              <a:rPr lang="mr-IN" dirty="0" smtClean="0">
                <a:solidFill>
                  <a:srgbClr val="FFFFFF"/>
                </a:solidFill>
                <a:latin typeface="Arial"/>
                <a:cs typeface="Arial"/>
              </a:rPr>
              <a:t>…</a:t>
            </a:r>
            <a:r>
              <a:rPr lang="es-ES_tradnl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lang="es-E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226452" y="3491179"/>
            <a:ext cx="53397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b="1" dirty="0" smtClean="0">
                <a:solidFill>
                  <a:srgbClr val="FFFFFF"/>
                </a:solidFill>
                <a:latin typeface="Arial"/>
                <a:cs typeface="Arial"/>
              </a:rPr>
              <a:t>Nombre del proyecto a concursar</a:t>
            </a:r>
            <a:endParaRPr lang="es-ES" sz="3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4217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xmlns="" id="{4417F1DC-0346-E944-9D00-7ED8034727B0}"/>
              </a:ext>
            </a:extLst>
          </p:cNvPr>
          <p:cNvSpPr/>
          <p:nvPr/>
        </p:nvSpPr>
        <p:spPr>
          <a:xfrm>
            <a:off x="381760" y="1761590"/>
            <a:ext cx="57332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tillium" pitchFamily="2" charset="77"/>
              </a:rPr>
              <a:t>Textos</a:t>
            </a:r>
            <a:endParaRPr lang="es-CL" sz="1400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xmlns="" id="{03472DDB-E5C4-114B-B0ED-9EE95DABC2D3}"/>
              </a:ext>
            </a:extLst>
          </p:cNvPr>
          <p:cNvSpPr/>
          <p:nvPr/>
        </p:nvSpPr>
        <p:spPr>
          <a:xfrm>
            <a:off x="362804" y="1258888"/>
            <a:ext cx="5733196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s-ES" sz="3200" b="1" dirty="0" smtClean="0">
                <a:solidFill>
                  <a:srgbClr val="5B0C86"/>
                </a:solidFill>
                <a:latin typeface="Arial"/>
                <a:cs typeface="Arial"/>
              </a:rPr>
              <a:t>Títulos</a:t>
            </a:r>
            <a:endParaRPr lang="es-ES" sz="3200" b="1" dirty="0">
              <a:solidFill>
                <a:srgbClr val="5B0C86"/>
              </a:solidFill>
              <a:latin typeface="Arial"/>
              <a:cs typeface="Arial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5771" y="418470"/>
            <a:ext cx="885031" cy="25286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03735" y="279813"/>
            <a:ext cx="696521" cy="40023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294" y="233896"/>
            <a:ext cx="1764810" cy="460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819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12</Words>
  <Application>Microsoft Macintosh PowerPoint</Application>
  <PresentationFormat>Personalizado</PresentationFormat>
  <Paragraphs>5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FELIPE PALMA GUERRERO</dc:creator>
  <cp:lastModifiedBy>Kelly  Cárdenas</cp:lastModifiedBy>
  <cp:revision>27</cp:revision>
  <dcterms:created xsi:type="dcterms:W3CDTF">2019-06-17T13:00:40Z</dcterms:created>
  <dcterms:modified xsi:type="dcterms:W3CDTF">2020-06-18T00:10:24Z</dcterms:modified>
</cp:coreProperties>
</file>