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"/>
  </p:notesMasterIdLst>
  <p:sldIdLst>
    <p:sldId id="258" r:id="rId2"/>
    <p:sldId id="259" r:id="rId3"/>
    <p:sldId id="257" r:id="rId4"/>
  </p:sldIdLst>
  <p:sldSz cx="12192000" cy="6858000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124">
          <p15:clr>
            <a:srgbClr val="A4A3A4"/>
          </p15:clr>
        </p15:guide>
        <p15:guide id="2" orient="horz" pos="423">
          <p15:clr>
            <a:srgbClr val="A4A3A4"/>
          </p15:clr>
        </p15:guide>
        <p15:guide id="3" orient="horz" pos="838">
          <p15:clr>
            <a:srgbClr val="A4A3A4"/>
          </p15:clr>
        </p15:guide>
        <p15:guide id="4" pos="294">
          <p15:clr>
            <a:srgbClr val="A4A3A4"/>
          </p15:clr>
        </p15:guide>
        <p15:guide id="5" pos="3852">
          <p15:clr>
            <a:srgbClr val="A4A3A4"/>
          </p15:clr>
        </p15:guide>
        <p15:guide id="6" pos="749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20C92"/>
    <a:srgbClr val="5B0C86"/>
    <a:srgbClr val="4E0C72"/>
    <a:srgbClr val="4B0087"/>
    <a:srgbClr val="3A2B6C"/>
    <a:srgbClr val="169A92"/>
    <a:srgbClr val="EAE9EA"/>
    <a:srgbClr val="16978F"/>
    <a:srgbClr val="151513"/>
    <a:srgbClr val="21211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889"/>
    <p:restoredTop sz="94536"/>
  </p:normalViewPr>
  <p:slideViewPr>
    <p:cSldViewPr snapToObjects="1">
      <p:cViewPr varScale="1">
        <p:scale>
          <a:sx n="106" d="100"/>
          <a:sy n="106" d="100"/>
        </p:scale>
        <p:origin x="200" y="240"/>
      </p:cViewPr>
      <p:guideLst>
        <p:guide orient="horz" pos="4124"/>
        <p:guide orient="horz" pos="423"/>
        <p:guide orient="horz" pos="838"/>
        <p:guide pos="294"/>
        <p:guide pos="3852"/>
        <p:guide pos="74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5FAAD8-D684-8040-90F9-44CC1B78384E}" type="datetimeFigureOut">
              <a:rPr lang="es-CL" smtClean="0"/>
              <a:t>24-05-21</a:t>
            </a:fld>
            <a:endParaRPr lang="es-CL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L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FEE05B-BC34-BF47-88FB-D6BB1971A291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4435447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FEE05B-BC34-BF47-88FB-D6BB1971A291}" type="slidenum">
              <a:rPr lang="es-CL" smtClean="0"/>
              <a:t>3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847336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84776F1-0D3E-3247-9BCA-58C95D272C3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ED20183D-6A8D-794D-A982-3F3B2875260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508C14E-574D-C748-8248-7F3836A74E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002D5-01B5-2C4B-A5FC-289AC01B734C}" type="datetimeFigureOut">
              <a:rPr lang="es-CL" smtClean="0"/>
              <a:t>24-05-21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E74AFC6-9280-4E4A-BB1B-DC3BC3CF50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C1A8334-FC4C-C243-8C77-A7F84C5F7A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360E4-FFBA-084C-B4BE-5546700762A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2417870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481FFF1-3C5A-6B47-A7CF-18FA9459E5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A1489B9B-EEAB-884C-8B44-9F4E667664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E86139B-6171-ED40-A17E-D72817C7D1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002D5-01B5-2C4B-A5FC-289AC01B734C}" type="datetimeFigureOut">
              <a:rPr lang="es-CL" smtClean="0"/>
              <a:t>24-05-21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588C933-07F1-9942-8D5E-F38B122EDD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564938C-0264-C24E-8FE5-0A22B35F08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360E4-FFBA-084C-B4BE-5546700762A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812361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5994EB1E-596C-924F-9B0A-2815C225289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25B5B5CB-A858-504F-95A3-101143EE73E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104BC514-8571-D843-8195-B8E53B11FD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002D5-01B5-2C4B-A5FC-289AC01B734C}" type="datetimeFigureOut">
              <a:rPr lang="es-CL" smtClean="0"/>
              <a:t>24-05-21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EF12C3C5-CA0E-5B4C-8144-2402D6BA54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7AF40EA-AE54-CF46-905B-59B2AF7041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360E4-FFBA-084C-B4BE-5546700762A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962810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85E3192-BE8C-484D-A673-D9442253EC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C435BA2-90A4-AA40-A5BC-6B3F2AD6CC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C0AAB67-D85A-9344-8F2E-98321128DB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002D5-01B5-2C4B-A5FC-289AC01B734C}" type="datetimeFigureOut">
              <a:rPr lang="es-CL" smtClean="0"/>
              <a:t>24-05-21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8E65B18-319D-3D45-8B3C-0745F69BFA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94BE0C6-9B8B-B94C-AD15-0E3C8ED993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360E4-FFBA-084C-B4BE-5546700762A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0013111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3FC5B40-2BCC-3443-828A-A03ADC84FA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073DEB9C-E866-8447-84A1-E076D684CA5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85DA27C4-7421-B943-9912-5FDA2159FF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002D5-01B5-2C4B-A5FC-289AC01B734C}" type="datetimeFigureOut">
              <a:rPr lang="es-CL" smtClean="0"/>
              <a:t>24-05-21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4E2F4D5-C99B-7345-A6DF-F538D11155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755DA69-923F-1D46-B193-CAA9CED7A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360E4-FFBA-084C-B4BE-5546700762A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102108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54C1A60-D0F4-F444-9566-DD94EAAF59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02BE680-3D9A-044C-ADD1-01110E6331F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CDD80972-30D0-104D-83DC-A22B4657085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C9BAEAA4-1F00-344F-88D2-E8196E9305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002D5-01B5-2C4B-A5FC-289AC01B734C}" type="datetimeFigureOut">
              <a:rPr lang="es-CL" smtClean="0"/>
              <a:t>24-05-21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425A8FF5-23CE-4441-A77A-BFECB01FED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6D1D7E65-DA06-D84C-ABE8-CC19D8E6B3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360E4-FFBA-084C-B4BE-5546700762A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051062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CF7ABAB-B101-CA48-81FD-83EA98D7D0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64273750-51D1-8545-A806-911A7A597F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CF3AEAD0-C3F2-1143-9C67-66B7D12907C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B85675EF-50A8-7C40-8E7C-961BE2D7F73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7CA37BEC-A535-B44B-A6F3-0EED1CFC543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098329E-C0BD-8446-BF0E-6E8C4A2AA2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002D5-01B5-2C4B-A5FC-289AC01B734C}" type="datetimeFigureOut">
              <a:rPr lang="es-CL" smtClean="0"/>
              <a:t>24-05-21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82375945-9654-9B4B-9205-DDB72C1DFA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78B8C482-E05C-694B-B8C7-19784E5CF2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360E4-FFBA-084C-B4BE-5546700762A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2609265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2DD7C31-2FC1-ED48-A0DC-311FCBA250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09EAD5FE-5B14-9B4F-A36B-72CBC1AD1A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002D5-01B5-2C4B-A5FC-289AC01B734C}" type="datetimeFigureOut">
              <a:rPr lang="es-CL" smtClean="0"/>
              <a:t>24-05-21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D1EA0F83-C282-E248-B542-F591256884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BF6BEDDA-5D59-624E-8690-FBA16D43AE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360E4-FFBA-084C-B4BE-5546700762A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5771713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6D1AC881-71C2-8249-8226-EF7A37B1110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639050" y="0"/>
            <a:ext cx="4552950" cy="6858000"/>
          </a:xfrm>
          <a:prstGeom prst="rect">
            <a:avLst/>
          </a:prstGeom>
        </p:spPr>
      </p:pic>
      <p:sp>
        <p:nvSpPr>
          <p:cNvPr id="14" name="Marcador de posición de imagen 13">
            <a:extLst>
              <a:ext uri="{FF2B5EF4-FFF2-40B4-BE49-F238E27FC236}">
                <a16:creationId xmlns:a16="http://schemas.microsoft.com/office/drawing/2014/main" id="{E2B20BCD-FCFF-A048-B7FC-07774F0F045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13028" y="1777440"/>
            <a:ext cx="4727801" cy="4475162"/>
          </a:xfrm>
          <a:prstGeom prst="ellipse">
            <a:avLst/>
          </a:prstGeom>
        </p:spPr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074600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8B459A5-40B6-004E-A103-007E9B9528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101A328-89A0-F843-8751-EEAD96D0B3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F548E93E-A8D9-8049-BF21-7EAA240A47E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118985D6-46AF-D642-9757-AED70C91EE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002D5-01B5-2C4B-A5FC-289AC01B734C}" type="datetimeFigureOut">
              <a:rPr lang="es-CL" smtClean="0"/>
              <a:t>24-05-21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56C6A88-D33A-2C48-BE77-6134E1D03D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01FBB900-2C13-964E-AFAB-1E972E06BC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360E4-FFBA-084C-B4BE-5546700762A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558168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A3CF8CA-AE4C-BB49-A33C-96ECF38C92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51BC5027-20AC-D14C-BF44-8042B64872F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566A5958-1EED-634C-A68C-30F231BEA25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286F31BE-F9EF-D54F-B563-93CBC59F5F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002D5-01B5-2C4B-A5FC-289AC01B734C}" type="datetimeFigureOut">
              <a:rPr lang="es-CL" smtClean="0"/>
              <a:t>24-05-21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35195F12-B7B2-B549-81CF-ED90F46F43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6A898EA5-9966-FC48-89EA-AE9CE4C7C3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360E4-FFBA-084C-B4BE-5546700762A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2683653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62BF70BD-B9C5-5546-BBF0-5025F039AD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B7287A6F-8873-EE40-BC02-F87ED935F5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D6EC96F-8805-5E4D-8CDE-82BDCEDC4B1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3002D5-01B5-2C4B-A5FC-289AC01B734C}" type="datetimeFigureOut">
              <a:rPr lang="es-CL" smtClean="0"/>
              <a:t>24-05-21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5BD199A-E847-A842-9D77-9165C0FBCC3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8ECB519-F6EF-634A-8935-B035C97516E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F360E4-FFBA-084C-B4BE-5546700762A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3090556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E0C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n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74700"/>
            <a:ext cx="5930900" cy="6083300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F2F2F7EE-1AA0-4A46-8ACB-5AF9FE82C2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09684" y="870529"/>
            <a:ext cx="4342866" cy="1838391"/>
          </a:xfrm>
          <a:prstGeom prst="rect">
            <a:avLst/>
          </a:prstGeom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id="{5BEC7BB8-1C91-754C-BA60-3CC3EFAFF686}"/>
              </a:ext>
            </a:extLst>
          </p:cNvPr>
          <p:cNvSpPr txBox="1"/>
          <p:nvPr/>
        </p:nvSpPr>
        <p:spPr>
          <a:xfrm>
            <a:off x="6253316" y="3185652"/>
            <a:ext cx="502726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 VIII versión del </a:t>
            </a:r>
            <a:r>
              <a:rPr lang="es-ES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Concurso de Innovación y Wood </a:t>
            </a:r>
            <a:r>
              <a:rPr lang="es-ES" sz="16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Start</a:t>
            </a:r>
            <a:r>
              <a:rPr lang="es-ES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-up</a:t>
            </a:r>
            <a:r>
              <a:rPr lang="es-E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tiene como objetivo resaltar toda iniciativa que utilice la madera de manera innovadora, creando valor y moviendo los límites de la industria dentro de toda su cadena productiva.</a:t>
            </a:r>
            <a:r>
              <a:rPr lang="es-CL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640ED040-2A0C-4040-93D3-9F903368331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84032" y="5312818"/>
            <a:ext cx="4968552" cy="9826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12463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E0C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n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V="1">
            <a:off x="0" y="0"/>
            <a:ext cx="5930900" cy="6083300"/>
          </a:xfrm>
          <a:prstGeom prst="rect">
            <a:avLst/>
          </a:prstGeom>
        </p:spPr>
      </p:pic>
      <p:sp>
        <p:nvSpPr>
          <p:cNvPr id="8" name="CuadroTexto 7"/>
          <p:cNvSpPr txBox="1"/>
          <p:nvPr/>
        </p:nvSpPr>
        <p:spPr>
          <a:xfrm>
            <a:off x="6230306" y="3212976"/>
            <a:ext cx="533976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000" b="1" dirty="0">
                <a:solidFill>
                  <a:srgbClr val="FFFFFF"/>
                </a:solidFill>
                <a:latin typeface="Arial"/>
                <a:cs typeface="Arial"/>
              </a:rPr>
              <a:t>Nombre del proyecto a concursar</a:t>
            </a:r>
          </a:p>
        </p:txBody>
      </p:sp>
    </p:spTree>
    <p:extLst>
      <p:ext uri="{BB962C8B-B14F-4D97-AF65-F5344CB8AC3E}">
        <p14:creationId xmlns:p14="http://schemas.microsoft.com/office/powerpoint/2010/main" val="40742178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933F4149-A141-8A4C-8D45-2F4C41C8333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5360" y="233896"/>
            <a:ext cx="2493028" cy="460385"/>
          </a:xfrm>
          <a:prstGeom prst="rect">
            <a:avLst/>
          </a:prstGeom>
        </p:spPr>
      </p:pic>
      <p:sp>
        <p:nvSpPr>
          <p:cNvPr id="15" name="Rectángulo 14">
            <a:extLst>
              <a:ext uri="{FF2B5EF4-FFF2-40B4-BE49-F238E27FC236}">
                <a16:creationId xmlns:a16="http://schemas.microsoft.com/office/drawing/2014/main" id="{4417F1DC-0346-E944-9D00-7ED8034727B0}"/>
              </a:ext>
            </a:extLst>
          </p:cNvPr>
          <p:cNvSpPr/>
          <p:nvPr/>
        </p:nvSpPr>
        <p:spPr>
          <a:xfrm>
            <a:off x="381760" y="1761590"/>
            <a:ext cx="573329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L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Titillium" pitchFamily="2" charset="77"/>
              </a:rPr>
              <a:t>Textos</a:t>
            </a:r>
            <a:endParaRPr lang="es-CL" sz="1400" dirty="0"/>
          </a:p>
        </p:txBody>
      </p:sp>
      <p:sp>
        <p:nvSpPr>
          <p:cNvPr id="16" name="Rectángulo 15">
            <a:extLst>
              <a:ext uri="{FF2B5EF4-FFF2-40B4-BE49-F238E27FC236}">
                <a16:creationId xmlns:a16="http://schemas.microsoft.com/office/drawing/2014/main" id="{03472DDB-E5C4-114B-B0ED-9EE95DABC2D3}"/>
              </a:ext>
            </a:extLst>
          </p:cNvPr>
          <p:cNvSpPr/>
          <p:nvPr/>
        </p:nvSpPr>
        <p:spPr>
          <a:xfrm>
            <a:off x="362804" y="1258888"/>
            <a:ext cx="5733196" cy="5027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es-ES" sz="3200" b="1" dirty="0">
                <a:solidFill>
                  <a:srgbClr val="5B0C86"/>
                </a:solidFill>
                <a:latin typeface="Arial"/>
                <a:cs typeface="Arial"/>
              </a:rPr>
              <a:t>Títulos</a:t>
            </a: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60DB9A76-B66E-9140-9436-AECAE49AE59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92344" y="186097"/>
            <a:ext cx="2569468" cy="508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481943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461</TotalTime>
  <Words>49</Words>
  <Application>Microsoft Macintosh PowerPoint</Application>
  <PresentationFormat>Panorámica</PresentationFormat>
  <Paragraphs>5</Paragraphs>
  <Slides>3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Titillium</vt:lpstr>
      <vt:lpstr>Tema de Office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LUIS FELIPE PALMA GUERRERO</dc:creator>
  <cp:lastModifiedBy>Microsoft Office User</cp:lastModifiedBy>
  <cp:revision>30</cp:revision>
  <dcterms:created xsi:type="dcterms:W3CDTF">2019-06-17T13:00:40Z</dcterms:created>
  <dcterms:modified xsi:type="dcterms:W3CDTF">2021-05-24T04:03:21Z</dcterms:modified>
</cp:coreProperties>
</file>