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NsUJI0/3/hAfG1gwWkeYU4o4i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bfc58d2c4_0_101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1bfc58d2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bfc58d2c4_0_205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1bfc58d2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bfc58d2c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1bfc58d2c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bfc58d2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21bfc58d2c4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E4F7F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fc58d2c4_0_126"/>
          <p:cNvSpPr txBox="1"/>
          <p:nvPr>
            <p:ph type="title"/>
          </p:nvPr>
        </p:nvSpPr>
        <p:spPr>
          <a:xfrm>
            <a:off x="1744180" y="1758152"/>
            <a:ext cx="947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3400"/>
              <a:buNone/>
              <a:defRPr sz="34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fc58d2c4_0_128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Font typeface="Roboto Medium"/>
              <a:buNone/>
              <a:defRPr sz="2300">
                <a:solidFill>
                  <a:srgbClr val="00A5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g21bfc58d2c4_0_128"/>
          <p:cNvSpPr txBox="1"/>
          <p:nvPr>
            <p:ph idx="1" type="body"/>
          </p:nvPr>
        </p:nvSpPr>
        <p:spPr>
          <a:xfrm>
            <a:off x="483167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bfc58d2c4_0_131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g21bfc58d2c4_0_131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fc58d2c4_0_134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g21bfc58d2c4_0_134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bfc58d2c4_0_142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6" name="Google Shape;76;g21bfc58d2c4_0_142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g21bfc58d2c4_0_142"/>
          <p:cNvSpPr/>
          <p:nvPr/>
        </p:nvSpPr>
        <p:spPr>
          <a:xfrm>
            <a:off x="385011" y="5100659"/>
            <a:ext cx="11806800" cy="18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fc58d2c4_0_146"/>
          <p:cNvSpPr txBox="1"/>
          <p:nvPr>
            <p:ph idx="10" type="dt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1bfc58d2c4_0_146"/>
          <p:cNvSpPr txBox="1"/>
          <p:nvPr>
            <p:ph idx="11" type="ftr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1bfc58d2c4_0_14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A59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bfc58d2c4_0_150"/>
          <p:cNvSpPr/>
          <p:nvPr/>
        </p:nvSpPr>
        <p:spPr>
          <a:xfrm>
            <a:off x="0" y="-20161"/>
            <a:ext cx="12247500" cy="69858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1bfc58d2c4_0_150"/>
          <p:cNvSpPr/>
          <p:nvPr/>
        </p:nvSpPr>
        <p:spPr>
          <a:xfrm rot="5400000">
            <a:off x="-3080350" y="-802610"/>
            <a:ext cx="9770400" cy="8729700"/>
          </a:xfrm>
          <a:prstGeom prst="hexagon">
            <a:avLst>
              <a:gd fmla="val 29154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bfc58d2c4_0_153"/>
          <p:cNvSpPr txBox="1"/>
          <p:nvPr>
            <p:ph type="ctrTitle"/>
          </p:nvPr>
        </p:nvSpPr>
        <p:spPr>
          <a:xfrm>
            <a:off x="578266" y="1188635"/>
            <a:ext cx="65184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21bfc58d2c4_0_153"/>
          <p:cNvSpPr txBox="1"/>
          <p:nvPr>
            <p:ph idx="1" type="subTitle"/>
          </p:nvPr>
        </p:nvSpPr>
        <p:spPr>
          <a:xfrm>
            <a:off x="578417" y="4149772"/>
            <a:ext cx="6518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g21bfc58d2c4_0_153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9" name="Google Shape;89;g21bfc58d2c4_0_153"/>
          <p:cNvSpPr/>
          <p:nvPr/>
        </p:nvSpPr>
        <p:spPr>
          <a:xfrm rot="-5400000">
            <a:off x="1080467" y="202826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bfc58d2c4_0_153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1bfc58d2c4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766" y="5940397"/>
            <a:ext cx="3829450" cy="7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1bfc58d2c4_0_153"/>
          <p:cNvSpPr txBox="1"/>
          <p:nvPr/>
        </p:nvSpPr>
        <p:spPr>
          <a:xfrm>
            <a:off x="483170" y="6150656"/>
            <a:ext cx="374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Información: </a:t>
            </a:r>
            <a:r>
              <a:rPr b="0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info.semanadelamadera.cl / Madera21.cl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bfc58d2c4_0_161"/>
          <p:cNvSpPr/>
          <p:nvPr/>
        </p:nvSpPr>
        <p:spPr>
          <a:xfrm>
            <a:off x="-22614" y="-80643"/>
            <a:ext cx="12237000" cy="60210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bfc58d2c4_0_161"/>
          <p:cNvSpPr txBox="1"/>
          <p:nvPr>
            <p:ph type="title"/>
          </p:nvPr>
        </p:nvSpPr>
        <p:spPr>
          <a:xfrm>
            <a:off x="858374" y="687517"/>
            <a:ext cx="78501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1bfc58d2c4_0_161"/>
          <p:cNvSpPr txBox="1"/>
          <p:nvPr>
            <p:ph idx="1" type="subTitle"/>
          </p:nvPr>
        </p:nvSpPr>
        <p:spPr>
          <a:xfrm>
            <a:off x="858363" y="4289155"/>
            <a:ext cx="10250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97" name="Google Shape;97;g21bfc58d2c4_0_161"/>
          <p:cNvGrpSpPr/>
          <p:nvPr/>
        </p:nvGrpSpPr>
        <p:grpSpPr>
          <a:xfrm>
            <a:off x="993150" y="4058003"/>
            <a:ext cx="994422" cy="61100"/>
            <a:chOff x="4580561" y="2589004"/>
            <a:chExt cx="1064464" cy="25200"/>
          </a:xfrm>
        </p:grpSpPr>
        <p:sp>
          <p:nvSpPr>
            <p:cNvPr id="98" name="Google Shape;98;g21bfc58d2c4_0_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1bfc58d2c4_0_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bfc58d2c4_0_168"/>
          <p:cNvSpPr txBox="1"/>
          <p:nvPr>
            <p:ph type="title"/>
          </p:nvPr>
        </p:nvSpPr>
        <p:spPr>
          <a:xfrm>
            <a:off x="431298" y="820468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g21bfc58d2c4_0_168"/>
          <p:cNvSpPr txBox="1"/>
          <p:nvPr>
            <p:ph idx="1" type="body"/>
          </p:nvPr>
        </p:nvSpPr>
        <p:spPr>
          <a:xfrm>
            <a:off x="419598" y="2771182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4025" y="6253175"/>
            <a:ext cx="2668211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/>
        </p:nvSpPr>
        <p:spPr>
          <a:xfrm>
            <a:off x="357625" y="6236726"/>
            <a:ext cx="480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XIII</a:t>
            </a:r>
            <a:r>
              <a:rPr b="1" i="0" lang="es-CL" sz="1800" u="none" cap="none" strike="noStrike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 CONCURSO </a:t>
            </a: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DISEÑO</a:t>
            </a:r>
            <a:endParaRPr b="1" i="0" sz="1800" u="none" cap="none" strike="noStrike">
              <a:solidFill>
                <a:srgbClr val="7D52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6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bfc58d2c4_0_171"/>
          <p:cNvSpPr/>
          <p:nvPr/>
        </p:nvSpPr>
        <p:spPr>
          <a:xfrm>
            <a:off x="0" y="0"/>
            <a:ext cx="6096000" cy="6857700"/>
          </a:xfrm>
          <a:prstGeom prst="rect">
            <a:avLst/>
          </a:prstGeom>
          <a:solidFill>
            <a:srgbClr val="E2F2F2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1bfc58d2c4_0_171"/>
          <p:cNvSpPr txBox="1"/>
          <p:nvPr>
            <p:ph type="title"/>
          </p:nvPr>
        </p:nvSpPr>
        <p:spPr>
          <a:xfrm>
            <a:off x="546689" y="447706"/>
            <a:ext cx="4401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g21bfc58d2c4_0_171"/>
          <p:cNvSpPr txBox="1"/>
          <p:nvPr>
            <p:ph idx="1" type="subTitle"/>
          </p:nvPr>
        </p:nvSpPr>
        <p:spPr>
          <a:xfrm>
            <a:off x="539955" y="290480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g21bfc58d2c4_0_171"/>
          <p:cNvSpPr txBox="1"/>
          <p:nvPr>
            <p:ph idx="2" type="body"/>
          </p:nvPr>
        </p:nvSpPr>
        <p:spPr>
          <a:xfrm>
            <a:off x="6826050" y="613969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bfc58d2c4_0_176"/>
          <p:cNvSpPr txBox="1"/>
          <p:nvPr>
            <p:ph idx="1" type="body"/>
          </p:nvPr>
        </p:nvSpPr>
        <p:spPr>
          <a:xfrm>
            <a:off x="675530" y="5311500"/>
            <a:ext cx="10263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0" name="Google Shape;110;g21bfc58d2c4_0_176"/>
          <p:cNvSpPr/>
          <p:nvPr/>
        </p:nvSpPr>
        <p:spPr>
          <a:xfrm>
            <a:off x="11040476" y="0"/>
            <a:ext cx="11511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1bfc58d2c4_0_176"/>
          <p:cNvCxnSpPr/>
          <p:nvPr/>
        </p:nvCxnSpPr>
        <p:spPr>
          <a:xfrm>
            <a:off x="11464961" y="288459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21bfc58d2c4_0_176"/>
          <p:cNvCxnSpPr/>
          <p:nvPr/>
        </p:nvCxnSpPr>
        <p:spPr>
          <a:xfrm>
            <a:off x="11464961" y="333508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1bfc58d2c4_0_176"/>
          <p:cNvCxnSpPr/>
          <p:nvPr/>
        </p:nvCxnSpPr>
        <p:spPr>
          <a:xfrm>
            <a:off x="11464961" y="37855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bfc58d2c4_0_182"/>
          <p:cNvSpPr txBox="1"/>
          <p:nvPr>
            <p:ph type="title"/>
          </p:nvPr>
        </p:nvSpPr>
        <p:spPr>
          <a:xfrm>
            <a:off x="483167" y="1501130"/>
            <a:ext cx="10251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g21bfc58d2c4_0_182"/>
          <p:cNvSpPr/>
          <p:nvPr/>
        </p:nvSpPr>
        <p:spPr>
          <a:xfrm rot="-5400000">
            <a:off x="1080467" y="2612031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6296950"/>
            <a:ext cx="3138000" cy="3048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357625" y="6236725"/>
            <a:ext cx="296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XIII</a:t>
            </a:r>
            <a:r>
              <a:rPr b="0" i="0" lang="es-CL" sz="18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CONCURSO </a:t>
            </a: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DISEÑO</a:t>
            </a:r>
            <a:endParaRPr b="0" i="0" sz="18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7700" y="6248087"/>
            <a:ext cx="2700875" cy="4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1bfc58d2c4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100" y="6156100"/>
            <a:ext cx="3442075" cy="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1bfc58d2c4_0_137"/>
          <p:cNvSpPr/>
          <p:nvPr/>
        </p:nvSpPr>
        <p:spPr>
          <a:xfrm rot="-5400000">
            <a:off x="1080467" y="1949638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1bfc58d2c4_0_137"/>
          <p:cNvSpPr/>
          <p:nvPr/>
        </p:nvSpPr>
        <p:spPr>
          <a:xfrm>
            <a:off x="0" y="0"/>
            <a:ext cx="12192000" cy="5937300"/>
          </a:xfrm>
          <a:prstGeom prst="rect">
            <a:avLst/>
          </a:prstGeom>
          <a:solidFill>
            <a:srgbClr val="EFEBE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bfc58d2c4_0_137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g21bfc58d2c4_0_137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fc58d2c4_0_123"/>
          <p:cNvSpPr txBox="1"/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Roboto"/>
              <a:buNone/>
              <a:defRPr sz="6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g21bfc58d2c4_0_1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bfc58d2c4_0_116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g21bfc58d2c4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7275" y="6162263"/>
            <a:ext cx="3439875" cy="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1bfc58d2c4_0_116"/>
          <p:cNvSpPr txBox="1"/>
          <p:nvPr>
            <p:ph type="title"/>
          </p:nvPr>
        </p:nvSpPr>
        <p:spPr>
          <a:xfrm>
            <a:off x="415595" y="5933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 Medium"/>
              <a:buNone/>
              <a:defRPr b="0" i="0" sz="37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g21bfc58d2c4_0_116"/>
          <p:cNvSpPr txBox="1"/>
          <p:nvPr>
            <p:ph idx="1" type="body"/>
          </p:nvPr>
        </p:nvSpPr>
        <p:spPr>
          <a:xfrm>
            <a:off x="415595" y="1536592"/>
            <a:ext cx="113607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g21bfc58d2c4_0_11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38522" l="0" r="13948" t="0"/>
          <a:stretch/>
        </p:blipFill>
        <p:spPr>
          <a:xfrm>
            <a:off x="0" y="0"/>
            <a:ext cx="12192000" cy="57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25" y="618950"/>
            <a:ext cx="1941926" cy="8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610900" y="5770500"/>
            <a:ext cx="11233800" cy="108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97350" y="3578700"/>
            <a:ext cx="1941900" cy="3726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00" y="1917750"/>
            <a:ext cx="3105999" cy="14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697975" y="3567125"/>
            <a:ext cx="205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CONTROL </a:t>
            </a: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LUMÍNICO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9548" y="5917775"/>
            <a:ext cx="8792904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610900" y="2494125"/>
            <a:ext cx="106500" cy="87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bfc58d2c4_0_101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g21bfc58d2c4_0_101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52A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bfc58d2c4_0_205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g21bfc58d2c4_0_205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bfc58d2c4_0_193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6" name="Google Shape;146;g21bfc58d2c4_0_193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bfc58d2c4_0_2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2" name="Google Shape;152;g21bfc58d2c4_0_2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2023-09-04T00:57:03Z</dcterms:created>
  <dc:creator>Ivonne Villegas</dc:creator>
</cp:coreProperties>
</file>