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Raleway SemiBold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Roboto Medium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F5tfaHu9vUrxNIjrZu/chgElP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Medium-bold.fntdata"/><Relationship Id="rId23" Type="http://schemas.openxmlformats.org/officeDocument/2006/relationships/font" Target="fonts/Roboto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Medium-boldItalic.fntdata"/><Relationship Id="rId25" Type="http://schemas.openxmlformats.org/officeDocument/2006/relationships/font" Target="fonts/RobotoMedium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Lato-boldItalic.fntdata"/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5" Type="http://schemas.openxmlformats.org/officeDocument/2006/relationships/font" Target="fonts/RalewaySemiBold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RalewaySemiBold-italic.fntdata"/><Relationship Id="rId16" Type="http://schemas.openxmlformats.org/officeDocument/2006/relationships/font" Target="fonts/RalewaySemiBold-bold.fntdata"/><Relationship Id="rId19" Type="http://schemas.openxmlformats.org/officeDocument/2006/relationships/font" Target="fonts/Roboto-regular.fntdata"/><Relationship Id="rId18" Type="http://schemas.openxmlformats.org/officeDocument/2006/relationships/font" Target="fonts/Raleway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bfc58d2c4_0_101:notes"/>
          <p:cNvSpPr/>
          <p:nvPr>
            <p:ph idx="2" type="sldImg"/>
          </p:nvPr>
        </p:nvSpPr>
        <p:spPr>
          <a:xfrm>
            <a:off x="38125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1bfc58d2c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bfc58d2c4_0_205:notes"/>
          <p:cNvSpPr/>
          <p:nvPr>
            <p:ph idx="2" type="sldImg"/>
          </p:nvPr>
        </p:nvSpPr>
        <p:spPr>
          <a:xfrm>
            <a:off x="38125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1bfc58d2c4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bfc58d2c4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21bfc58d2c4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bfc58d2c4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21bfc58d2c4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rgbClr val="E4F7F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bfc58d2c4_0_126"/>
          <p:cNvSpPr txBox="1"/>
          <p:nvPr>
            <p:ph type="title"/>
          </p:nvPr>
        </p:nvSpPr>
        <p:spPr>
          <a:xfrm>
            <a:off x="1744180" y="1758152"/>
            <a:ext cx="9479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3400"/>
              <a:buNone/>
              <a:defRPr sz="34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sz="3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bfc58d2c4_0_128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Font typeface="Roboto Medium"/>
              <a:buNone/>
              <a:defRPr sz="2300">
                <a:solidFill>
                  <a:srgbClr val="00A59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None/>
              <a:defRPr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" name="Google Shape;67;g21bfc58d2c4_0_128"/>
          <p:cNvSpPr txBox="1"/>
          <p:nvPr>
            <p:ph idx="1" type="body"/>
          </p:nvPr>
        </p:nvSpPr>
        <p:spPr>
          <a:xfrm>
            <a:off x="483167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bfc58d2c4_0_131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g21bfc58d2c4_0_131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bfc58d2c4_0_134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g21bfc58d2c4_0_134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6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bfc58d2c4_0_142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76" name="Google Shape;76;g21bfc58d2c4_0_142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90"/>
              </a:buClr>
              <a:buSzPts val="2300"/>
              <a:buNone/>
              <a:defRPr sz="2300">
                <a:solidFill>
                  <a:srgbClr val="00A5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g21bfc58d2c4_0_142"/>
          <p:cNvSpPr/>
          <p:nvPr/>
        </p:nvSpPr>
        <p:spPr>
          <a:xfrm>
            <a:off x="385011" y="5100659"/>
            <a:ext cx="11806800" cy="180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bfc58d2c4_0_146"/>
          <p:cNvSpPr txBox="1"/>
          <p:nvPr>
            <p:ph idx="10" type="dt"/>
          </p:nvPr>
        </p:nvSpPr>
        <p:spPr>
          <a:xfrm>
            <a:off x="0" y="0"/>
            <a:ext cx="3277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00" lIns="98825" spcFirstLastPara="1" rIns="98825" wrap="square" tIns="49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g21bfc58d2c4_0_146"/>
          <p:cNvSpPr txBox="1"/>
          <p:nvPr>
            <p:ph idx="11" type="ftr"/>
          </p:nvPr>
        </p:nvSpPr>
        <p:spPr>
          <a:xfrm>
            <a:off x="0" y="0"/>
            <a:ext cx="3277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00" lIns="98825" spcFirstLastPara="1" rIns="98825" wrap="square" tIns="49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g21bfc58d2c4_0_146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0A59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bfc58d2c4_0_150"/>
          <p:cNvSpPr/>
          <p:nvPr/>
        </p:nvSpPr>
        <p:spPr>
          <a:xfrm>
            <a:off x="0" y="-20161"/>
            <a:ext cx="12247500" cy="6985800"/>
          </a:xfrm>
          <a:prstGeom prst="rect">
            <a:avLst/>
          </a:prstGeom>
          <a:solidFill>
            <a:srgbClr val="00A590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1bfc58d2c4_0_150"/>
          <p:cNvSpPr/>
          <p:nvPr/>
        </p:nvSpPr>
        <p:spPr>
          <a:xfrm rot="5400000">
            <a:off x="-3080350" y="-802610"/>
            <a:ext cx="9770400" cy="8729700"/>
          </a:xfrm>
          <a:prstGeom prst="hexagon">
            <a:avLst>
              <a:gd fmla="val 29154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bfc58d2c4_0_153"/>
          <p:cNvSpPr txBox="1"/>
          <p:nvPr>
            <p:ph type="ctrTitle"/>
          </p:nvPr>
        </p:nvSpPr>
        <p:spPr>
          <a:xfrm>
            <a:off x="578266" y="1188635"/>
            <a:ext cx="65184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g21bfc58d2c4_0_153"/>
          <p:cNvSpPr txBox="1"/>
          <p:nvPr>
            <p:ph idx="1" type="subTitle"/>
          </p:nvPr>
        </p:nvSpPr>
        <p:spPr>
          <a:xfrm>
            <a:off x="578417" y="4149772"/>
            <a:ext cx="65184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g21bfc58d2c4_0_153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89" name="Google Shape;89;g21bfc58d2c4_0_153"/>
          <p:cNvSpPr/>
          <p:nvPr/>
        </p:nvSpPr>
        <p:spPr>
          <a:xfrm rot="-5400000">
            <a:off x="1080467" y="202826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1bfc58d2c4_0_153"/>
          <p:cNvSpPr/>
          <p:nvPr/>
        </p:nvSpPr>
        <p:spPr>
          <a:xfrm>
            <a:off x="0" y="5940397"/>
            <a:ext cx="12192000" cy="9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1bfc58d2c4_0_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6766" y="5940397"/>
            <a:ext cx="3829450" cy="79129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1bfc58d2c4_0_153"/>
          <p:cNvSpPr txBox="1"/>
          <p:nvPr/>
        </p:nvSpPr>
        <p:spPr>
          <a:xfrm>
            <a:off x="483170" y="6150656"/>
            <a:ext cx="37419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CL" sz="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Información: </a:t>
            </a:r>
            <a:r>
              <a:rPr b="0" i="0" lang="es-CL" sz="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info.semanadelamadera.cl / Madera21.cl</a:t>
            </a:r>
            <a:endParaRPr b="0" i="0" sz="9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bfc58d2c4_0_161"/>
          <p:cNvSpPr/>
          <p:nvPr/>
        </p:nvSpPr>
        <p:spPr>
          <a:xfrm>
            <a:off x="-22614" y="-80643"/>
            <a:ext cx="12237000" cy="6021000"/>
          </a:xfrm>
          <a:prstGeom prst="rect">
            <a:avLst/>
          </a:prstGeom>
          <a:solidFill>
            <a:srgbClr val="00A590"/>
          </a:solidFill>
          <a:ln>
            <a:noFill/>
          </a:ln>
        </p:spPr>
        <p:txBody>
          <a:bodyPr anchorCtr="0" anchor="ctr" bIns="98825" lIns="98825" spcFirstLastPara="1" rIns="98825" wrap="square" tIns="98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1bfc58d2c4_0_161"/>
          <p:cNvSpPr txBox="1"/>
          <p:nvPr>
            <p:ph type="title"/>
          </p:nvPr>
        </p:nvSpPr>
        <p:spPr>
          <a:xfrm>
            <a:off x="858374" y="687517"/>
            <a:ext cx="7850100" cy="32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g21bfc58d2c4_0_161"/>
          <p:cNvSpPr txBox="1"/>
          <p:nvPr>
            <p:ph idx="1" type="subTitle"/>
          </p:nvPr>
        </p:nvSpPr>
        <p:spPr>
          <a:xfrm>
            <a:off x="858363" y="4289155"/>
            <a:ext cx="102507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97" name="Google Shape;97;g21bfc58d2c4_0_161"/>
          <p:cNvGrpSpPr/>
          <p:nvPr/>
        </p:nvGrpSpPr>
        <p:grpSpPr>
          <a:xfrm>
            <a:off x="993150" y="4058003"/>
            <a:ext cx="994422" cy="61100"/>
            <a:chOff x="4580561" y="2589004"/>
            <a:chExt cx="1064464" cy="25200"/>
          </a:xfrm>
        </p:grpSpPr>
        <p:sp>
          <p:nvSpPr>
            <p:cNvPr id="98" name="Google Shape;98;g21bfc58d2c4_0_16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19325" lIns="119325" spcFirstLastPara="1" rIns="119325" wrap="square" tIns="119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21bfc58d2c4_0_16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19325" lIns="119325" spcFirstLastPara="1" rIns="119325" wrap="square" tIns="1193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bfc58d2c4_0_168"/>
          <p:cNvSpPr txBox="1"/>
          <p:nvPr>
            <p:ph type="title"/>
          </p:nvPr>
        </p:nvSpPr>
        <p:spPr>
          <a:xfrm>
            <a:off x="431298" y="820468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g21bfc58d2c4_0_168"/>
          <p:cNvSpPr txBox="1"/>
          <p:nvPr>
            <p:ph idx="1" type="body"/>
          </p:nvPr>
        </p:nvSpPr>
        <p:spPr>
          <a:xfrm>
            <a:off x="419598" y="2771182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4025" y="6253175"/>
            <a:ext cx="2668211" cy="4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/>
        </p:nvSpPr>
        <p:spPr>
          <a:xfrm>
            <a:off x="357625" y="6236725"/>
            <a:ext cx="5741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375" lIns="110375" spcFirstLastPara="1" rIns="110375" wrap="square" tIns="110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-CL" sz="1800">
                <a:solidFill>
                  <a:srgbClr val="7D52AC"/>
                </a:solidFill>
                <a:latin typeface="Raleway"/>
                <a:ea typeface="Raleway"/>
                <a:cs typeface="Raleway"/>
                <a:sym typeface="Raleway"/>
              </a:rPr>
              <a:t>VIII </a:t>
            </a:r>
            <a:r>
              <a:rPr b="1" i="0" lang="es-CL" sz="1800" u="none" cap="none" strike="noStrike">
                <a:solidFill>
                  <a:srgbClr val="7D52AC"/>
                </a:solidFill>
                <a:latin typeface="Raleway"/>
                <a:ea typeface="Raleway"/>
                <a:cs typeface="Raleway"/>
                <a:sym typeface="Raleway"/>
              </a:rPr>
              <a:t>CONCURSO OBRAS DE ARQUITECTU</a:t>
            </a:r>
            <a:r>
              <a:rPr b="1" lang="es-CL" sz="1800">
                <a:solidFill>
                  <a:srgbClr val="7D52AC"/>
                </a:solidFill>
                <a:latin typeface="Raleway"/>
                <a:ea typeface="Raleway"/>
                <a:cs typeface="Raleway"/>
                <a:sym typeface="Raleway"/>
              </a:rPr>
              <a:t>RA</a:t>
            </a:r>
            <a:endParaRPr b="1" i="0" sz="1800" u="none" cap="none" strike="noStrike">
              <a:solidFill>
                <a:srgbClr val="7D52A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6"/>
          <p:cNvSpPr txBox="1"/>
          <p:nvPr>
            <p:ph type="ctrTitle"/>
          </p:nvPr>
        </p:nvSpPr>
        <p:spPr>
          <a:xfrm>
            <a:off x="1676400" y="12747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" name="Google Shape;20;p6"/>
          <p:cNvSpPr txBox="1"/>
          <p:nvPr>
            <p:ph idx="1" type="subTitle"/>
          </p:nvPr>
        </p:nvSpPr>
        <p:spPr>
          <a:xfrm>
            <a:off x="1676400" y="37544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bfc58d2c4_0_171"/>
          <p:cNvSpPr/>
          <p:nvPr/>
        </p:nvSpPr>
        <p:spPr>
          <a:xfrm>
            <a:off x="0" y="0"/>
            <a:ext cx="6096000" cy="6857700"/>
          </a:xfrm>
          <a:prstGeom prst="rect">
            <a:avLst/>
          </a:prstGeom>
          <a:solidFill>
            <a:srgbClr val="E2F2F2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1bfc58d2c4_0_171"/>
          <p:cNvSpPr txBox="1"/>
          <p:nvPr>
            <p:ph type="title"/>
          </p:nvPr>
        </p:nvSpPr>
        <p:spPr>
          <a:xfrm>
            <a:off x="546689" y="447706"/>
            <a:ext cx="44013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g21bfc58d2c4_0_171"/>
          <p:cNvSpPr txBox="1"/>
          <p:nvPr>
            <p:ph idx="1" type="subTitle"/>
          </p:nvPr>
        </p:nvSpPr>
        <p:spPr>
          <a:xfrm>
            <a:off x="539955" y="290480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7" name="Google Shape;107;g21bfc58d2c4_0_171"/>
          <p:cNvSpPr txBox="1"/>
          <p:nvPr>
            <p:ph idx="2" type="body"/>
          </p:nvPr>
        </p:nvSpPr>
        <p:spPr>
          <a:xfrm>
            <a:off x="6826050" y="613969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bfc58d2c4_0_176"/>
          <p:cNvSpPr txBox="1"/>
          <p:nvPr>
            <p:ph idx="1" type="body"/>
          </p:nvPr>
        </p:nvSpPr>
        <p:spPr>
          <a:xfrm>
            <a:off x="675530" y="5311500"/>
            <a:ext cx="10263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10" name="Google Shape;110;g21bfc58d2c4_0_176"/>
          <p:cNvSpPr/>
          <p:nvPr/>
        </p:nvSpPr>
        <p:spPr>
          <a:xfrm>
            <a:off x="11040476" y="0"/>
            <a:ext cx="1151100" cy="6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g21bfc58d2c4_0_176"/>
          <p:cNvCxnSpPr/>
          <p:nvPr/>
        </p:nvCxnSpPr>
        <p:spPr>
          <a:xfrm>
            <a:off x="11464961" y="288459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g21bfc58d2c4_0_176"/>
          <p:cNvCxnSpPr/>
          <p:nvPr/>
        </p:nvCxnSpPr>
        <p:spPr>
          <a:xfrm>
            <a:off x="11464961" y="333508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g21bfc58d2c4_0_176"/>
          <p:cNvCxnSpPr/>
          <p:nvPr/>
        </p:nvCxnSpPr>
        <p:spPr>
          <a:xfrm>
            <a:off x="11464961" y="378557"/>
            <a:ext cx="288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1">
  <p:cSld name="SECTION_HEADER_2">
    <p:bg>
      <p:bgPr>
        <a:solidFill>
          <a:srgbClr val="43434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bfc58d2c4_0_182"/>
          <p:cNvSpPr txBox="1"/>
          <p:nvPr>
            <p:ph type="title"/>
          </p:nvPr>
        </p:nvSpPr>
        <p:spPr>
          <a:xfrm>
            <a:off x="483167" y="1501130"/>
            <a:ext cx="102510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g21bfc58d2c4_0_182"/>
          <p:cNvSpPr/>
          <p:nvPr/>
        </p:nvSpPr>
        <p:spPr>
          <a:xfrm rot="-5400000">
            <a:off x="1080467" y="2612031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6296950"/>
            <a:ext cx="5586000" cy="304800"/>
          </a:xfrm>
          <a:prstGeom prst="rect">
            <a:avLst/>
          </a:prstGeom>
          <a:solidFill>
            <a:srgbClr val="7D52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1"/>
          <p:cNvSpPr txBox="1"/>
          <p:nvPr/>
        </p:nvSpPr>
        <p:spPr>
          <a:xfrm>
            <a:off x="357625" y="6236725"/>
            <a:ext cx="6107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375" lIns="110375" spcFirstLastPara="1" rIns="110375" wrap="square" tIns="110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VIII</a:t>
            </a:r>
            <a:r>
              <a:rPr b="0" i="0" lang="es-CL" sz="18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CONCURSO OBRAS DE ARQUITECTURA</a:t>
            </a:r>
            <a:endParaRPr b="0" i="0" sz="18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87700" y="6248087"/>
            <a:ext cx="2700875" cy="42058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21bfc58d2c4_0_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3100" y="6156100"/>
            <a:ext cx="3442075" cy="5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21bfc58d2c4_0_137"/>
          <p:cNvSpPr/>
          <p:nvPr/>
        </p:nvSpPr>
        <p:spPr>
          <a:xfrm rot="-5400000">
            <a:off x="1080467" y="1949638"/>
            <a:ext cx="51000" cy="1055400"/>
          </a:xfrm>
          <a:prstGeom prst="rect">
            <a:avLst/>
          </a:prstGeom>
          <a:solidFill>
            <a:srgbClr val="1A998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1bfc58d2c4_0_137"/>
          <p:cNvSpPr/>
          <p:nvPr/>
        </p:nvSpPr>
        <p:spPr>
          <a:xfrm>
            <a:off x="0" y="0"/>
            <a:ext cx="12192000" cy="5937300"/>
          </a:xfrm>
          <a:prstGeom prst="rect">
            <a:avLst/>
          </a:prstGeom>
          <a:solidFill>
            <a:srgbClr val="EFEBE8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1bfc58d2c4_0_137"/>
          <p:cNvSpPr txBox="1"/>
          <p:nvPr>
            <p:ph type="title"/>
          </p:nvPr>
        </p:nvSpPr>
        <p:spPr>
          <a:xfrm>
            <a:off x="436220" y="147951"/>
            <a:ext cx="102513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g21bfc58d2c4_0_137"/>
          <p:cNvSpPr txBox="1"/>
          <p:nvPr>
            <p:ph idx="1" type="body"/>
          </p:nvPr>
        </p:nvSpPr>
        <p:spPr>
          <a:xfrm>
            <a:off x="578266" y="1216465"/>
            <a:ext cx="6518400" cy="4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bfc58d2c4_0_123"/>
          <p:cNvSpPr txBox="1"/>
          <p:nvPr>
            <p:ph type="ctrTitle"/>
          </p:nvPr>
        </p:nvSpPr>
        <p:spPr>
          <a:xfrm>
            <a:off x="1524000" y="1122363"/>
            <a:ext cx="9144000" cy="23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50" spcFirstLastPara="1" rIns="9145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Roboto"/>
              <a:buNone/>
              <a:defRPr sz="61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" name="Google Shape;62;g21bfc58d2c4_0_12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1bfc58d2c4_0_116"/>
          <p:cNvSpPr/>
          <p:nvPr/>
        </p:nvSpPr>
        <p:spPr>
          <a:xfrm>
            <a:off x="0" y="5940397"/>
            <a:ext cx="12192000" cy="9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" name="Google Shape;50;g21bfc58d2c4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77275" y="6162263"/>
            <a:ext cx="3439875" cy="5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21bfc58d2c4_0_116"/>
          <p:cNvSpPr txBox="1"/>
          <p:nvPr>
            <p:ph type="title"/>
          </p:nvPr>
        </p:nvSpPr>
        <p:spPr>
          <a:xfrm>
            <a:off x="415595" y="59335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 Medium"/>
              <a:buNone/>
              <a:defRPr b="0" i="0" sz="37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oboto"/>
              <a:buNone/>
              <a:defRPr b="1" i="0" sz="3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g21bfc58d2c4_0_116"/>
          <p:cNvSpPr txBox="1"/>
          <p:nvPr>
            <p:ph idx="1" type="body"/>
          </p:nvPr>
        </p:nvSpPr>
        <p:spPr>
          <a:xfrm>
            <a:off x="415595" y="1536592"/>
            <a:ext cx="11360700" cy="4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325" lIns="119325" spcFirstLastPara="1" rIns="119325" wrap="square" tIns="119325">
            <a:no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b="0" i="0" sz="1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g21bfc58d2c4_0_116"/>
          <p:cNvSpPr txBox="1"/>
          <p:nvPr>
            <p:ph idx="12" type="sldNum"/>
          </p:nvPr>
        </p:nvSpPr>
        <p:spPr>
          <a:xfrm>
            <a:off x="11381609" y="6332963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325" lIns="119325" spcFirstLastPara="1" rIns="119325" wrap="square" tIns="1193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/>
          <p:cNvPicPr preferRelativeResize="0"/>
          <p:nvPr/>
        </p:nvPicPr>
        <p:blipFill rotWithShape="1">
          <a:blip r:embed="rId3">
            <a:alphaModFix/>
          </a:blip>
          <a:srcRect b="5995" l="0" r="0" t="23052"/>
          <a:stretch/>
        </p:blipFill>
        <p:spPr>
          <a:xfrm>
            <a:off x="0" y="0"/>
            <a:ext cx="12192001" cy="577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525" y="618950"/>
            <a:ext cx="1941926" cy="81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/>
          <p:nvPr/>
        </p:nvSpPr>
        <p:spPr>
          <a:xfrm>
            <a:off x="610900" y="5770500"/>
            <a:ext cx="11233800" cy="1087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597350" y="5210850"/>
            <a:ext cx="7064100" cy="372600"/>
          </a:xfrm>
          <a:prstGeom prst="rect">
            <a:avLst/>
          </a:prstGeom>
          <a:solidFill>
            <a:srgbClr val="7D52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697975" y="5199275"/>
            <a:ext cx="714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L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PRODUCTIVIDAD Y SUSTENTABILIDAD / CONSTRUCCIÓN EN MADERA / BIOPRODUCTOS</a:t>
            </a:r>
            <a:endParaRPr b="1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610900" y="2563425"/>
            <a:ext cx="4962000" cy="753600"/>
          </a:xfrm>
          <a:prstGeom prst="rect">
            <a:avLst/>
          </a:prstGeom>
          <a:solidFill>
            <a:srgbClr val="47342F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48" y="5917775"/>
            <a:ext cx="8792904" cy="8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/>
          <p:nvPr/>
        </p:nvSpPr>
        <p:spPr>
          <a:xfrm>
            <a:off x="709025" y="3497225"/>
            <a:ext cx="4962000" cy="804600"/>
          </a:xfrm>
          <a:prstGeom prst="rect">
            <a:avLst/>
          </a:prstGeom>
          <a:solidFill>
            <a:srgbClr val="47342F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899" y="1633887"/>
            <a:ext cx="6201011" cy="33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BE8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bfc58d2c4_0_101"/>
          <p:cNvSpPr txBox="1"/>
          <p:nvPr/>
        </p:nvSpPr>
        <p:spPr>
          <a:xfrm>
            <a:off x="2923350" y="2552700"/>
            <a:ext cx="634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CL" sz="4400" u="none" cap="none" strike="noStrike">
                <a:solidFill>
                  <a:srgbClr val="7D52AC"/>
                </a:solidFill>
                <a:latin typeface="Roboto"/>
                <a:ea typeface="Roboto"/>
                <a:cs typeface="Roboto"/>
                <a:sym typeface="Roboto"/>
              </a:rPr>
              <a:t>Nombre Proyecto</a:t>
            </a:r>
            <a:endParaRPr b="1" i="0" sz="4400" u="none" cap="none" strike="noStrike">
              <a:solidFill>
                <a:srgbClr val="7D52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g21bfc58d2c4_0_101"/>
          <p:cNvSpPr txBox="1"/>
          <p:nvPr/>
        </p:nvSpPr>
        <p:spPr>
          <a:xfrm>
            <a:off x="4072650" y="3322210"/>
            <a:ext cx="404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rgbClr val="7D52AC"/>
                </a:solidFill>
                <a:latin typeface="Roboto"/>
                <a:ea typeface="Roboto"/>
                <a:cs typeface="Roboto"/>
                <a:sym typeface="Roboto"/>
              </a:rPr>
              <a:t>Equipo: (código) </a:t>
            </a:r>
            <a:endParaRPr b="0" i="0" sz="2400" u="none" cap="none" strike="noStrike">
              <a:solidFill>
                <a:srgbClr val="7D52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D52AC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bfc58d2c4_0_205"/>
          <p:cNvSpPr txBox="1"/>
          <p:nvPr/>
        </p:nvSpPr>
        <p:spPr>
          <a:xfrm>
            <a:off x="2923350" y="2552700"/>
            <a:ext cx="634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CL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Nombre Proyecto</a:t>
            </a:r>
            <a:endParaRPr b="1" i="0" sz="4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g21bfc58d2c4_0_205"/>
          <p:cNvSpPr txBox="1"/>
          <p:nvPr/>
        </p:nvSpPr>
        <p:spPr>
          <a:xfrm>
            <a:off x="4072650" y="3322210"/>
            <a:ext cx="404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Equipo: (código) </a:t>
            </a:r>
            <a:endParaRPr b="0" i="0" sz="2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bfc58d2c4_0_193"/>
          <p:cNvSpPr txBox="1"/>
          <p:nvPr>
            <p:ph type="ctrTitle"/>
          </p:nvPr>
        </p:nvSpPr>
        <p:spPr>
          <a:xfrm>
            <a:off x="1676400" y="12747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47" name="Google Shape;147;g21bfc58d2c4_0_193"/>
          <p:cNvSpPr txBox="1"/>
          <p:nvPr>
            <p:ph idx="1" type="subTitle"/>
          </p:nvPr>
        </p:nvSpPr>
        <p:spPr>
          <a:xfrm>
            <a:off x="1676400" y="37544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bfc58d2c4_0_21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53" name="Google Shape;153;g21bfc58d2c4_0_21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2023-09-04T00:57:03Z</dcterms:created>
  <dc:creator>Ivonne Villegas</dc:creator>
</cp:coreProperties>
</file>